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1" r:id="rId7"/>
    <p:sldId id="262" r:id="rId8"/>
    <p:sldId id="263" r:id="rId9"/>
    <p:sldId id="270" r:id="rId10"/>
    <p:sldId id="274" r:id="rId11"/>
    <p:sldId id="266" r:id="rId12"/>
    <p:sldId id="275" r:id="rId13"/>
    <p:sldId id="267" r:id="rId14"/>
    <p:sldId id="268" r:id="rId15"/>
    <p:sldId id="276" r:id="rId16"/>
    <p:sldId id="271" r:id="rId17"/>
    <p:sldId id="273" r:id="rId18"/>
    <p:sldId id="272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68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sy Menting" userId="b1c5f9a0-d77a-453e-8171-99408c953efe" providerId="ADAL" clId="{626552FF-4D15-4F4D-9375-8F63131F7323}"/>
    <pc:docChg chg="undo redo custSel addSld modSld sldOrd">
      <pc:chgData name="Chrissy Menting" userId="b1c5f9a0-d77a-453e-8171-99408c953efe" providerId="ADAL" clId="{626552FF-4D15-4F4D-9375-8F63131F7323}" dt="2026-10-08T18:30:42.851" v="849" actId="20577"/>
      <pc:docMkLst>
        <pc:docMk/>
      </pc:docMkLst>
      <pc:sldChg chg="addSp modSp mod">
        <pc:chgData name="Chrissy Menting" userId="b1c5f9a0-d77a-453e-8171-99408c953efe" providerId="ADAL" clId="{626552FF-4D15-4F4D-9375-8F63131F7323}" dt="2026-10-02T15:56:13.477" v="104" actId="27636"/>
        <pc:sldMkLst>
          <pc:docMk/>
          <pc:sldMk cId="2364065855" sldId="256"/>
        </pc:sldMkLst>
        <pc:spChg chg="mod">
          <ac:chgData name="Chrissy Menting" userId="b1c5f9a0-d77a-453e-8171-99408c953efe" providerId="ADAL" clId="{626552FF-4D15-4F4D-9375-8F63131F7323}" dt="2026-10-02T15:52:45.469" v="3" actId="20577"/>
          <ac:spMkLst>
            <pc:docMk/>
            <pc:sldMk cId="2364065855" sldId="256"/>
            <ac:spMk id="2" creationId="{925DD5FC-5275-466B-685B-AC8B43EA0C51}"/>
          </ac:spMkLst>
        </pc:spChg>
        <pc:spChg chg="mod">
          <ac:chgData name="Chrissy Menting" userId="b1c5f9a0-d77a-453e-8171-99408c953efe" providerId="ADAL" clId="{626552FF-4D15-4F4D-9375-8F63131F7323}" dt="2026-10-02T15:56:13.477" v="104" actId="27636"/>
          <ac:spMkLst>
            <pc:docMk/>
            <pc:sldMk cId="2364065855" sldId="256"/>
            <ac:spMk id="3" creationId="{1A64CE36-E039-6E62-E4A0-E9560A46C274}"/>
          </ac:spMkLst>
        </pc:spChg>
        <pc:picChg chg="add mod">
          <ac:chgData name="Chrissy Menting" userId="b1c5f9a0-d77a-453e-8171-99408c953efe" providerId="ADAL" clId="{626552FF-4D15-4F4D-9375-8F63131F7323}" dt="2026-10-02T15:55:51.524" v="99" actId="1076"/>
          <ac:picMkLst>
            <pc:docMk/>
            <pc:sldMk cId="2364065855" sldId="256"/>
            <ac:picMk id="7" creationId="{D459B97D-8871-958E-0798-BB05750083F8}"/>
          </ac:picMkLst>
        </pc:picChg>
      </pc:sldChg>
      <pc:sldChg chg="modSp mod">
        <pc:chgData name="Chrissy Menting" userId="b1c5f9a0-d77a-453e-8171-99408c953efe" providerId="ADAL" clId="{626552FF-4D15-4F4D-9375-8F63131F7323}" dt="2026-10-02T15:56:26.099" v="106" actId="27636"/>
        <pc:sldMkLst>
          <pc:docMk/>
          <pc:sldMk cId="4217831565" sldId="261"/>
        </pc:sldMkLst>
        <pc:spChg chg="mod">
          <ac:chgData name="Chrissy Menting" userId="b1c5f9a0-d77a-453e-8171-99408c953efe" providerId="ADAL" clId="{626552FF-4D15-4F4D-9375-8F63131F7323}" dt="2026-10-02T15:56:26.099" v="106" actId="27636"/>
          <ac:spMkLst>
            <pc:docMk/>
            <pc:sldMk cId="4217831565" sldId="261"/>
            <ac:spMk id="3" creationId="{0E889F5C-ACEE-F61F-215B-DD6E78C617FF}"/>
          </ac:spMkLst>
        </pc:spChg>
      </pc:sldChg>
      <pc:sldChg chg="modSp mod">
        <pc:chgData name="Chrissy Menting" userId="b1c5f9a0-d77a-453e-8171-99408c953efe" providerId="ADAL" clId="{626552FF-4D15-4F4D-9375-8F63131F7323}" dt="2026-10-02T15:58:17.261" v="224" actId="20577"/>
        <pc:sldMkLst>
          <pc:docMk/>
          <pc:sldMk cId="2604053319" sldId="262"/>
        </pc:sldMkLst>
        <pc:spChg chg="mod">
          <ac:chgData name="Chrissy Menting" userId="b1c5f9a0-d77a-453e-8171-99408c953efe" providerId="ADAL" clId="{626552FF-4D15-4F4D-9375-8F63131F7323}" dt="2026-10-02T15:58:17.261" v="224" actId="20577"/>
          <ac:spMkLst>
            <pc:docMk/>
            <pc:sldMk cId="2604053319" sldId="262"/>
            <ac:spMk id="3" creationId="{754D43BE-93E6-AEBB-4C3E-6C3D83E77F35}"/>
          </ac:spMkLst>
        </pc:spChg>
      </pc:sldChg>
      <pc:sldChg chg="modSp mod">
        <pc:chgData name="Chrissy Menting" userId="b1c5f9a0-d77a-453e-8171-99408c953efe" providerId="ADAL" clId="{626552FF-4D15-4F4D-9375-8F63131F7323}" dt="2026-10-08T18:30:42.851" v="849" actId="20577"/>
        <pc:sldMkLst>
          <pc:docMk/>
          <pc:sldMk cId="2136389248" sldId="263"/>
        </pc:sldMkLst>
        <pc:spChg chg="mod">
          <ac:chgData name="Chrissy Menting" userId="b1c5f9a0-d77a-453e-8171-99408c953efe" providerId="ADAL" clId="{626552FF-4D15-4F4D-9375-8F63131F7323}" dt="2026-10-08T18:30:42.851" v="849" actId="20577"/>
          <ac:spMkLst>
            <pc:docMk/>
            <pc:sldMk cId="2136389248" sldId="263"/>
            <ac:spMk id="3" creationId="{8C2201A2-06C9-1506-1988-15D5F3926D9A}"/>
          </ac:spMkLst>
        </pc:spChg>
      </pc:sldChg>
      <pc:sldChg chg="modSp mod modAnim">
        <pc:chgData name="Chrissy Menting" userId="b1c5f9a0-d77a-453e-8171-99408c953efe" providerId="ADAL" clId="{626552FF-4D15-4F4D-9375-8F63131F7323}" dt="2026-10-02T15:53:25.364" v="28"/>
        <pc:sldMkLst>
          <pc:docMk/>
          <pc:sldMk cId="2761046594" sldId="264"/>
        </pc:sldMkLst>
        <pc:spChg chg="mod">
          <ac:chgData name="Chrissy Menting" userId="b1c5f9a0-d77a-453e-8171-99408c953efe" providerId="ADAL" clId="{626552FF-4D15-4F4D-9375-8F63131F7323}" dt="2026-10-02T15:53:16.088" v="27" actId="20577"/>
          <ac:spMkLst>
            <pc:docMk/>
            <pc:sldMk cId="2761046594" sldId="264"/>
            <ac:spMk id="9" creationId="{7B8378C3-E4C0-E69E-FD73-E92DD6628C76}"/>
          </ac:spMkLst>
        </pc:spChg>
      </pc:sldChg>
      <pc:sldChg chg="addSp delSp modSp mod">
        <pc:chgData name="Chrissy Menting" userId="b1c5f9a0-d77a-453e-8171-99408c953efe" providerId="ADAL" clId="{626552FF-4D15-4F4D-9375-8F63131F7323}" dt="2026-10-05T18:40:28.853" v="826" actId="20577"/>
        <pc:sldMkLst>
          <pc:docMk/>
          <pc:sldMk cId="2416837928" sldId="265"/>
        </pc:sldMkLst>
        <pc:spChg chg="mod">
          <ac:chgData name="Chrissy Menting" userId="b1c5f9a0-d77a-453e-8171-99408c953efe" providerId="ADAL" clId="{626552FF-4D15-4F4D-9375-8F63131F7323}" dt="2026-10-05T18:40:28.853" v="826" actId="20577"/>
          <ac:spMkLst>
            <pc:docMk/>
            <pc:sldMk cId="2416837928" sldId="265"/>
            <ac:spMk id="3" creationId="{6F89CCD0-95D7-B68B-F3B9-04AAA9154E35}"/>
          </ac:spMkLst>
        </pc:spChg>
        <pc:picChg chg="add mod">
          <ac:chgData name="Chrissy Menting" userId="b1c5f9a0-d77a-453e-8171-99408c953efe" providerId="ADAL" clId="{626552FF-4D15-4F4D-9375-8F63131F7323}" dt="2026-10-05T18:22:21.881" v="814" actId="14100"/>
          <ac:picMkLst>
            <pc:docMk/>
            <pc:sldMk cId="2416837928" sldId="265"/>
            <ac:picMk id="6" creationId="{192FEC71-98AF-05D0-3D37-13424F8B176B}"/>
          </ac:picMkLst>
        </pc:picChg>
      </pc:sldChg>
      <pc:sldChg chg="modSp mod">
        <pc:chgData name="Chrissy Menting" userId="b1c5f9a0-d77a-453e-8171-99408c953efe" providerId="ADAL" clId="{626552FF-4D15-4F4D-9375-8F63131F7323}" dt="2026-10-04T18:20:42.590" v="785" actId="20577"/>
        <pc:sldMkLst>
          <pc:docMk/>
          <pc:sldMk cId="1649289779" sldId="266"/>
        </pc:sldMkLst>
        <pc:spChg chg="mod">
          <ac:chgData name="Chrissy Menting" userId="b1c5f9a0-d77a-453e-8171-99408c953efe" providerId="ADAL" clId="{626552FF-4D15-4F4D-9375-8F63131F7323}" dt="2026-10-04T18:20:42.590" v="785" actId="20577"/>
          <ac:spMkLst>
            <pc:docMk/>
            <pc:sldMk cId="1649289779" sldId="266"/>
            <ac:spMk id="3" creationId="{BA7EE870-422F-7993-6CB1-CD756FF33B41}"/>
          </ac:spMkLst>
        </pc:spChg>
      </pc:sldChg>
      <pc:sldChg chg="modSp mod">
        <pc:chgData name="Chrissy Menting" userId="b1c5f9a0-d77a-453e-8171-99408c953efe" providerId="ADAL" clId="{626552FF-4D15-4F4D-9375-8F63131F7323}" dt="2026-10-04T17:57:27.191" v="547" actId="20577"/>
        <pc:sldMkLst>
          <pc:docMk/>
          <pc:sldMk cId="3071954123" sldId="267"/>
        </pc:sldMkLst>
        <pc:spChg chg="mod">
          <ac:chgData name="Chrissy Menting" userId="b1c5f9a0-d77a-453e-8171-99408c953efe" providerId="ADAL" clId="{626552FF-4D15-4F4D-9375-8F63131F7323}" dt="2026-10-04T17:57:27.191" v="547" actId="20577"/>
          <ac:spMkLst>
            <pc:docMk/>
            <pc:sldMk cId="3071954123" sldId="267"/>
            <ac:spMk id="3" creationId="{D64F57A5-6B52-4AD7-6CD2-8434502E009D}"/>
          </ac:spMkLst>
        </pc:spChg>
      </pc:sldChg>
      <pc:sldChg chg="modSp mod">
        <pc:chgData name="Chrissy Menting" userId="b1c5f9a0-d77a-453e-8171-99408c953efe" providerId="ADAL" clId="{626552FF-4D15-4F4D-9375-8F63131F7323}" dt="2026-10-08T16:01:09.969" v="831" actId="20577"/>
        <pc:sldMkLst>
          <pc:docMk/>
          <pc:sldMk cId="1407770846" sldId="268"/>
        </pc:sldMkLst>
        <pc:spChg chg="mod">
          <ac:chgData name="Chrissy Menting" userId="b1c5f9a0-d77a-453e-8171-99408c953efe" providerId="ADAL" clId="{626552FF-4D15-4F4D-9375-8F63131F7323}" dt="2026-10-08T16:01:09.969" v="831" actId="20577"/>
          <ac:spMkLst>
            <pc:docMk/>
            <pc:sldMk cId="1407770846" sldId="268"/>
            <ac:spMk id="3" creationId="{DE92C7E8-0BAF-1722-4163-5E6E312F322C}"/>
          </ac:spMkLst>
        </pc:spChg>
      </pc:sldChg>
      <pc:sldChg chg="addSp delSp modSp mod">
        <pc:chgData name="Chrissy Menting" userId="b1c5f9a0-d77a-453e-8171-99408c953efe" providerId="ADAL" clId="{626552FF-4D15-4F4D-9375-8F63131F7323}" dt="2026-10-04T18:20:04.024" v="766" actId="14100"/>
        <pc:sldMkLst>
          <pc:docMk/>
          <pc:sldMk cId="594906773" sldId="270"/>
        </pc:sldMkLst>
        <pc:spChg chg="mod">
          <ac:chgData name="Chrissy Menting" userId="b1c5f9a0-d77a-453e-8171-99408c953efe" providerId="ADAL" clId="{626552FF-4D15-4F4D-9375-8F63131F7323}" dt="2026-10-02T16:00:42.942" v="402" actId="20577"/>
          <ac:spMkLst>
            <pc:docMk/>
            <pc:sldMk cId="594906773" sldId="270"/>
            <ac:spMk id="11" creationId="{E6D49125-CED2-18AD-90D6-5222DDD34DB6}"/>
          </ac:spMkLst>
        </pc:spChg>
        <pc:picChg chg="add mod">
          <ac:chgData name="Chrissy Menting" userId="b1c5f9a0-d77a-453e-8171-99408c953efe" providerId="ADAL" clId="{626552FF-4D15-4F4D-9375-8F63131F7323}" dt="2026-10-04T18:20:04.024" v="766" actId="14100"/>
          <ac:picMkLst>
            <pc:docMk/>
            <pc:sldMk cId="594906773" sldId="270"/>
            <ac:picMk id="12" creationId="{37F6721F-0632-1A5F-B6D7-0E7915D38FF9}"/>
          </ac:picMkLst>
        </pc:picChg>
      </pc:sldChg>
      <pc:sldChg chg="modSp mod">
        <pc:chgData name="Chrissy Menting" userId="b1c5f9a0-d77a-453e-8171-99408c953efe" providerId="ADAL" clId="{626552FF-4D15-4F4D-9375-8F63131F7323}" dt="2026-10-04T18:26:59.828" v="810" actId="20577"/>
        <pc:sldMkLst>
          <pc:docMk/>
          <pc:sldMk cId="2204890496" sldId="271"/>
        </pc:sldMkLst>
        <pc:spChg chg="mod">
          <ac:chgData name="Chrissy Menting" userId="b1c5f9a0-d77a-453e-8171-99408c953efe" providerId="ADAL" clId="{626552FF-4D15-4F4D-9375-8F63131F7323}" dt="2026-10-04T18:26:59.828" v="810" actId="20577"/>
          <ac:spMkLst>
            <pc:docMk/>
            <pc:sldMk cId="2204890496" sldId="271"/>
            <ac:spMk id="3" creationId="{CE12C380-20E1-43C2-7400-3B08B0D36135}"/>
          </ac:spMkLst>
        </pc:spChg>
      </pc:sldChg>
      <pc:sldChg chg="modSp mod">
        <pc:chgData name="Chrissy Menting" userId="b1c5f9a0-d77a-453e-8171-99408c953efe" providerId="ADAL" clId="{626552FF-4D15-4F4D-9375-8F63131F7323}" dt="2026-10-04T18:17:17.157" v="650" actId="313"/>
        <pc:sldMkLst>
          <pc:docMk/>
          <pc:sldMk cId="1578404760" sldId="272"/>
        </pc:sldMkLst>
        <pc:spChg chg="mod">
          <ac:chgData name="Chrissy Menting" userId="b1c5f9a0-d77a-453e-8171-99408c953efe" providerId="ADAL" clId="{626552FF-4D15-4F4D-9375-8F63131F7323}" dt="2026-10-04T18:17:17.157" v="650" actId="313"/>
          <ac:spMkLst>
            <pc:docMk/>
            <pc:sldMk cId="1578404760" sldId="272"/>
            <ac:spMk id="3" creationId="{BE1248C0-36C3-21F3-0D8A-6CF7D75317B0}"/>
          </ac:spMkLst>
        </pc:spChg>
      </pc:sldChg>
      <pc:sldChg chg="addSp delSp modSp add mod ord setBg delDesignElem">
        <pc:chgData name="Chrissy Menting" userId="b1c5f9a0-d77a-453e-8171-99408c953efe" providerId="ADAL" clId="{626552FF-4D15-4F4D-9375-8F63131F7323}" dt="2026-10-04T18:20:32.994" v="776" actId="20577"/>
        <pc:sldMkLst>
          <pc:docMk/>
          <pc:sldMk cId="125171218" sldId="274"/>
        </pc:sldMkLst>
        <pc:spChg chg="mod">
          <ac:chgData name="Chrissy Menting" userId="b1c5f9a0-d77a-453e-8171-99408c953efe" providerId="ADAL" clId="{626552FF-4D15-4F4D-9375-8F63131F7323}" dt="2026-10-04T18:20:32.994" v="776" actId="20577"/>
          <ac:spMkLst>
            <pc:docMk/>
            <pc:sldMk cId="125171218" sldId="274"/>
            <ac:spMk id="3" creationId="{4E499381-17F2-D0A1-EF51-EEE1C71D08AA}"/>
          </ac:spMkLst>
        </pc:spChg>
        <pc:picChg chg="add mod">
          <ac:chgData name="Chrissy Menting" userId="b1c5f9a0-d77a-453e-8171-99408c953efe" providerId="ADAL" clId="{626552FF-4D15-4F4D-9375-8F63131F7323}" dt="2026-10-04T17:55:36.740" v="420" actId="1076"/>
          <ac:picMkLst>
            <pc:docMk/>
            <pc:sldMk cId="125171218" sldId="274"/>
            <ac:picMk id="6" creationId="{46CFD865-0A93-4945-6C0A-078850BB6DE8}"/>
          </ac:picMkLst>
        </pc:picChg>
      </pc:sldChg>
      <pc:sldChg chg="addSp delSp modSp add mod ord setBg delDesignElem">
        <pc:chgData name="Chrissy Menting" userId="b1c5f9a0-d77a-453e-8171-99408c953efe" providerId="ADAL" clId="{626552FF-4D15-4F4D-9375-8F63131F7323}" dt="2026-10-04T17:57:00.119" v="477" actId="1076"/>
        <pc:sldMkLst>
          <pc:docMk/>
          <pc:sldMk cId="18155154" sldId="275"/>
        </pc:sldMkLst>
        <pc:spChg chg="mod">
          <ac:chgData name="Chrissy Menting" userId="b1c5f9a0-d77a-453e-8171-99408c953efe" providerId="ADAL" clId="{626552FF-4D15-4F4D-9375-8F63131F7323}" dt="2026-10-04T17:56:47.242" v="473" actId="14100"/>
          <ac:spMkLst>
            <pc:docMk/>
            <pc:sldMk cId="18155154" sldId="275"/>
            <ac:spMk id="3" creationId="{373EEB89-B94D-2377-1E21-5146AB817E35}"/>
          </ac:spMkLst>
        </pc:spChg>
        <pc:picChg chg="add mod">
          <ac:chgData name="Chrissy Menting" userId="b1c5f9a0-d77a-453e-8171-99408c953efe" providerId="ADAL" clId="{626552FF-4D15-4F4D-9375-8F63131F7323}" dt="2026-10-04T17:57:00.119" v="477" actId="1076"/>
          <ac:picMkLst>
            <pc:docMk/>
            <pc:sldMk cId="18155154" sldId="275"/>
            <ac:picMk id="6" creationId="{3159333A-E0FD-CC39-D22A-F83C75A8D6D8}"/>
          </ac:picMkLst>
        </pc:picChg>
      </pc:sldChg>
      <pc:sldChg chg="addSp delSp modSp add mod ord setBg delDesignElem">
        <pc:chgData name="Chrissy Menting" userId="b1c5f9a0-d77a-453e-8171-99408c953efe" providerId="ADAL" clId="{626552FF-4D15-4F4D-9375-8F63131F7323}" dt="2026-10-04T18:18:14.803" v="760" actId="20577"/>
        <pc:sldMkLst>
          <pc:docMk/>
          <pc:sldMk cId="933577963" sldId="276"/>
        </pc:sldMkLst>
        <pc:spChg chg="mod">
          <ac:chgData name="Chrissy Menting" userId="b1c5f9a0-d77a-453e-8171-99408c953efe" providerId="ADAL" clId="{626552FF-4D15-4F4D-9375-8F63131F7323}" dt="2026-10-04T18:18:14.803" v="760" actId="20577"/>
          <ac:spMkLst>
            <pc:docMk/>
            <pc:sldMk cId="933577963" sldId="276"/>
            <ac:spMk id="3" creationId="{49AB1A13-507E-74E6-4B3B-E6F8C1DB371B}"/>
          </ac:spMkLst>
        </pc:spChg>
        <pc:picChg chg="add mod">
          <ac:chgData name="Chrissy Menting" userId="b1c5f9a0-d77a-453e-8171-99408c953efe" providerId="ADAL" clId="{626552FF-4D15-4F4D-9375-8F63131F7323}" dt="2026-10-04T18:17:29.042" v="652" actId="1076"/>
          <ac:picMkLst>
            <pc:docMk/>
            <pc:sldMk cId="933577963" sldId="276"/>
            <ac:picMk id="5" creationId="{68645599-5B69-7DB6-9C8E-61A15E0D61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E29A-A4AD-F6F7-54BB-35A9E535B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754BA0D-82FA-70ED-EB76-472290E7F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571548F-048A-450B-5599-B88FEE03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F051E7-9E2F-A87B-2769-D18A54AC6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038862D-D77E-FF17-2563-7B045CA78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131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27802-CCED-0F92-39D7-AABCF745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401668-817C-49C1-0F65-2798C364D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5F7D838-8AA8-39D6-E2FD-F4EE211A4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B857D4-0BEF-225E-F8F2-163ADEC37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21C141C-459C-3357-32A6-23DBC7C41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9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3643E-EFD9-AA53-1113-9288E1ACA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4C59CB9-9135-FCA2-90EC-8BFE14064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15B170-C8FD-934E-608C-3ACF97678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FD0361-3DA9-D301-4291-E7897B9E6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4C77B1-5479-AFBD-0DE4-A9A6BF3B0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8382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4C4861-F8EF-FFB3-4347-AC81DA275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B374CB-9938-1BE4-73EB-706F8093B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C04CD30-EF2F-0DFB-9F7F-D56006DF0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A6D56F1-D77C-4E0F-F7AA-34EE71911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6766616-ECFF-FFC9-6A85-E9F8AFD6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F7ACEB-57B7-9305-98B6-E54C8A19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2895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A7FA4D-6495-882A-CD09-4673C5F8C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FBBDDC0-B2B3-3CA7-AFF5-3F4361BB7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E59DC68-64FE-9F34-A825-A0B6E5313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C97A66D-F403-E1DC-AB4D-148CDA8B53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F8693CB-DBEB-8FDF-A884-18AE2EA3D2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8B6813D-FDD7-80D3-3B41-00EC25BBD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5EEDDFC-1260-B7FC-C169-FA1065946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A3FF865-26BB-822C-6ADB-46613A0DD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3383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1BA9D0-0463-A599-E95D-17C2910F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7897B49-3602-D8C8-88AA-4AC8633E2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8C34971-714E-32FF-4589-F648E5EB2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C021C8F-EDF3-ADDA-EA88-F0228BA2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116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9DD2131-24C6-9D7D-A2B5-2AB4AE855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745CD95-74F1-C37D-B45F-0738DA68A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93CF50-D5E9-2918-1EB7-F906649EB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782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DB4832-8726-F3D5-C117-A9B7FFD6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C3D08D-BE93-69B4-771D-326B43FBB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22E754F-EA6B-BFB4-19A8-0320A7044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8ED2A46-3D2D-B4B5-F720-49A82359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22CC482-52E2-7B4B-0BA1-A6B0C3D96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A60915F-B201-731B-B4C3-FCB058E7F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785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4D7C8E-E374-2EA5-C3AC-7DB4A9EF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02FAF6B-C4FB-28A9-3C0A-4E514450A4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8BBDAE0-CDFB-FAC0-ADBB-223FC5864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DC74E8-0215-9B50-3105-78763796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93D288-1E0B-4411-61A2-B4CAF4253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76D2276-76CB-DDA5-3E72-9ADF0B11D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80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D826F-66A2-84E4-AFF7-0F030EEB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0F5F33D-D0EF-824D-F6A4-DD7E46C7B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6F3BDD-ED78-E1A0-816A-BC8FA232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0D9B1AD-9A8A-FF98-FDB8-24B56EE2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8D77AD-A739-C65B-E71E-445D8CDFF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623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E3228D9-CE82-5261-C002-A840F46571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EC34E5D-AC49-4BED-54EE-81E9435E0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1EB93A-5A32-6646-2CA1-25B609E7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60331E-8CE1-A26E-8D03-A58106B3D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E0E2A21-28BD-C29C-B84B-F849208DD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7215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EF5CB06-0548-BD76-38F2-E17EC17E9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B972DF-A174-03FA-9D99-88566590B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1D8E87-3357-F736-0BB4-597F9872F3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28264B-5E3E-40AA-AB46-FDDFE2E56A04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21ADB7-CC9B-54D3-30FA-1641B1D56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B16FB2-0ED0-3014-A788-89F07E7B5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91A6AF-4368-40BF-BCDD-0C4FCC58D3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906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derdorpbemmel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kinderdorpbemmel.nl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25DD5FC-5275-466B-685B-AC8B43EA0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1" y="640080"/>
            <a:ext cx="6559941" cy="3566160"/>
          </a:xfrm>
        </p:spPr>
        <p:txBody>
          <a:bodyPr anchor="b">
            <a:normAutofit/>
          </a:bodyPr>
          <a:lstStyle/>
          <a:p>
            <a:pPr algn="l"/>
            <a:r>
              <a:rPr lang="nl-NL" sz="4600" b="1" dirty="0">
                <a:latin typeface="72 Condensed" panose="020B0506030000000003" pitchFamily="34" charset="0"/>
                <a:cs typeface="72 Condensed" panose="020B0506030000000003" pitchFamily="34" charset="0"/>
              </a:rPr>
              <a:t>Kinderdorp Bemmel 2026 Vrijwilligersbijeenkomst</a:t>
            </a:r>
            <a:endParaRPr lang="nl-NL" sz="4600" b="1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A64CE36-E039-6E62-E4A0-E9560A46C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7"/>
            <a:ext cx="6251111" cy="1943503"/>
          </a:xfrm>
        </p:spPr>
        <p:txBody>
          <a:bodyPr>
            <a:normAutofit/>
          </a:bodyPr>
          <a:lstStyle/>
          <a:p>
            <a:pPr algn="l"/>
            <a:r>
              <a:rPr lang="nl-NL" sz="1600" dirty="0">
                <a:latin typeface="72 Condensed" panose="020B0506030000000003" pitchFamily="34" charset="0"/>
                <a:cs typeface="72 Condensed" panose="020B0506030000000003" pitchFamily="34" charset="0"/>
              </a:rPr>
              <a:t>19:45 – 20:00	Ontvangst met koffie &amp; thee</a:t>
            </a:r>
          </a:p>
          <a:p>
            <a:pPr algn="l"/>
            <a:r>
              <a:rPr lang="nl-NL" sz="1600" dirty="0">
                <a:latin typeface="72 Condensed" panose="020B0506030000000003" pitchFamily="34" charset="0"/>
                <a:cs typeface="72 Condensed" panose="020B0506030000000003" pitchFamily="34" charset="0"/>
              </a:rPr>
              <a:t>20:00 – 20:30 	Presentatie vrijwilligersbijeenkomst</a:t>
            </a:r>
          </a:p>
          <a:p>
            <a:pPr algn="l"/>
            <a:r>
              <a:rPr lang="nl-NL" sz="1600" dirty="0">
                <a:latin typeface="72 Condensed" panose="020B0506030000000003" pitchFamily="34" charset="0"/>
                <a:cs typeface="72 Condensed" panose="020B0506030000000003" pitchFamily="34" charset="0"/>
              </a:rPr>
              <a:t>20:30 – 21:00 	Inschrijving voorkeurstaken, nader</a:t>
            </a:r>
          </a:p>
          <a:p>
            <a:pPr algn="l"/>
            <a:r>
              <a:rPr lang="nl-NL" sz="1600" dirty="0">
                <a:latin typeface="72 Condensed" panose="020B0506030000000003" pitchFamily="34" charset="0"/>
                <a:cs typeface="72 Condensed" panose="020B0506030000000003" pitchFamily="34" charset="0"/>
              </a:rPr>
              <a:t>                       	kennismaken en napraten</a:t>
            </a:r>
          </a:p>
          <a:p>
            <a:pPr algn="l"/>
            <a:r>
              <a:rPr lang="nl-NL" sz="1600" dirty="0">
                <a:latin typeface="72 Condensed" panose="020B0506030000000003" pitchFamily="34" charset="0"/>
                <a:cs typeface="72 Condensed" panose="020B0506030000000003" pitchFamily="34" charset="0"/>
              </a:rPr>
              <a:t>21:00              	Einde vrijwilligersbijeenkomst</a:t>
            </a:r>
          </a:p>
          <a:p>
            <a:pPr algn="l"/>
            <a:endParaRPr lang="nl-NL" sz="13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A08F873-8280-D717-4A4E-49108F3C71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170" r="-3871"/>
          <a:stretch>
            <a:fillRect/>
          </a:stretch>
        </p:blipFill>
        <p:spPr>
          <a:xfrm>
            <a:off x="-13765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Kinderdorp Bemmel">
            <a:hlinkClick r:id="rId3"/>
            <a:extLst>
              <a:ext uri="{FF2B5EF4-FFF2-40B4-BE49-F238E27FC236}">
                <a16:creationId xmlns:a16="http://schemas.microsoft.com/office/drawing/2014/main" id="{D459B97D-8871-958E-0798-BB0575008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168" y="431627"/>
            <a:ext cx="3335147" cy="194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65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6FCEA9-F7FD-31A4-F20F-9364CCF7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/>
              <a:t>Programma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A05306-1A4C-E7FF-4F11-B1FD09B9D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nl-NL" sz="2200" dirty="0"/>
              <a:t>Doel van vandaag</a:t>
            </a:r>
          </a:p>
          <a:p>
            <a:r>
              <a:rPr lang="nl-NL" sz="2200" dirty="0"/>
              <a:t>Voorstelrondje bestuur</a:t>
            </a:r>
          </a:p>
          <a:p>
            <a:r>
              <a:rPr lang="nl-NL" sz="2200" dirty="0"/>
              <a:t>Onze geschiedenis</a:t>
            </a:r>
          </a:p>
          <a:p>
            <a:r>
              <a:rPr lang="nl-NL" sz="2200" dirty="0"/>
              <a:t>Onze verwachtingen                               en  toezeggingen</a:t>
            </a:r>
          </a:p>
          <a:p>
            <a:r>
              <a:rPr lang="nl-NL" sz="2200" dirty="0"/>
              <a:t>Kinderdorp Bemmel 2026</a:t>
            </a:r>
          </a:p>
          <a:p>
            <a:pPr marL="0" indent="0">
              <a:buNone/>
            </a:pPr>
            <a:endParaRPr lang="nl-NL" sz="2200" dirty="0"/>
          </a:p>
          <a:p>
            <a:r>
              <a:rPr lang="nl-NL" sz="2200" dirty="0"/>
              <a:t>Vragen mogen tussendoor! </a:t>
            </a:r>
          </a:p>
          <a:p>
            <a:endParaRPr lang="nl-NL" sz="2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2C32824-782C-D268-56F8-D38222361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6" r="15974"/>
          <a:stretch>
            <a:fillRect/>
          </a:stretch>
        </p:blipFill>
        <p:spPr bwMode="auto">
          <a:xfrm>
            <a:off x="5311702" y="9"/>
            <a:ext cx="7932025" cy="7908057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167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0275A73-E955-AD31-D88E-42A15D00D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/>
              <a:t>Doel van vandaag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C517F0-78B3-4B56-14BB-C7BA8C9ED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nl-NL" sz="2200" dirty="0"/>
              <a:t>Alvast kennismaken</a:t>
            </a:r>
          </a:p>
          <a:p>
            <a:r>
              <a:rPr lang="nl-NL" sz="2200" dirty="0"/>
              <a:t>Onze verwachtingen en toezeggingen</a:t>
            </a:r>
          </a:p>
          <a:p>
            <a:r>
              <a:rPr lang="nl-NL" sz="2200" dirty="0"/>
              <a:t>Algemeen inzicht in programma</a:t>
            </a:r>
          </a:p>
          <a:p>
            <a:r>
              <a:rPr lang="nl-NL" sz="2200" dirty="0"/>
              <a:t>Inschrijven voorkeurstaken</a:t>
            </a:r>
          </a:p>
          <a:p>
            <a:endParaRPr lang="nl-NL" sz="2200" dirty="0"/>
          </a:p>
        </p:txBody>
      </p:sp>
      <p:pic>
        <p:nvPicPr>
          <p:cNvPr id="5" name="Picture 2" descr="Afbeelding met boom, hemel, buitenshuis, wolk&#10;&#10;Automatisch gegenereerde beschrijving">
            <a:extLst>
              <a:ext uri="{FF2B5EF4-FFF2-40B4-BE49-F238E27FC236}">
                <a16:creationId xmlns:a16="http://schemas.microsoft.com/office/drawing/2014/main" id="{8C7FF6AC-025A-56A4-02A6-1C78824DD8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" r="31897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44868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93951-B310-5570-3663-23B55D363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FA9ED-34F3-DE4F-BA60-BBD783A72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dirty="0"/>
              <a:t>Voorstelrondje bestuur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609234-A0BA-4CFF-8A44-7251AFAC8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1407548"/>
          </a:xfrm>
        </p:spPr>
        <p:txBody>
          <a:bodyPr>
            <a:normAutofit/>
          </a:bodyPr>
          <a:lstStyle/>
          <a:p>
            <a:r>
              <a:rPr lang="nl-NL" sz="2400" dirty="0"/>
              <a:t>Erelid – Robert Kuster</a:t>
            </a:r>
          </a:p>
          <a:p>
            <a:pPr marL="0" indent="0">
              <a:buNone/>
            </a:pPr>
            <a:endParaRPr lang="nl-NL" sz="2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84F03D0-C779-5864-47EC-33D081CC7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48" r="11748"/>
          <a:stretch>
            <a:fillRect/>
          </a:stretch>
        </p:blipFill>
        <p:spPr bwMode="auto">
          <a:xfrm>
            <a:off x="4259975" y="-875071"/>
            <a:ext cx="7932025" cy="7908057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1C070B8-1B57-0C56-50E1-2CFA5B071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63" y="2211762"/>
            <a:ext cx="3292125" cy="365792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82B0FDF-AB27-BF87-A646-88760588BB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632" y="3329029"/>
            <a:ext cx="1349344" cy="1542107"/>
          </a:xfrm>
          <a:prstGeom prst="rect">
            <a:avLst/>
          </a:prstGeom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7B8378C3-E4C0-E69E-FD73-E92DD6628C76}"/>
              </a:ext>
            </a:extLst>
          </p:cNvPr>
          <p:cNvSpPr txBox="1">
            <a:spLocks/>
          </p:cNvSpPr>
          <p:nvPr/>
        </p:nvSpPr>
        <p:spPr>
          <a:xfrm>
            <a:off x="556363" y="5069336"/>
            <a:ext cx="4243589" cy="1407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/>
              <a:t>Erelid – NIEUW </a:t>
            </a:r>
            <a:r>
              <a:rPr lang="nl-NL" sz="2400" dirty="0" err="1"/>
              <a:t>NIEUW</a:t>
            </a:r>
            <a:r>
              <a:rPr lang="nl-NL" sz="24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276104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A0590-33E6-565B-00E7-50FFFCB5C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9450B2-7E85-B015-F53D-98A21B1A3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906763"/>
          </a:xfrm>
        </p:spPr>
        <p:txBody>
          <a:bodyPr anchor="b">
            <a:normAutofit/>
          </a:bodyPr>
          <a:lstStyle/>
          <a:p>
            <a:r>
              <a:rPr lang="nl-NL" sz="5400" dirty="0"/>
              <a:t>Onze geschiedenis</a:t>
            </a:r>
          </a:p>
        </p:txBody>
      </p:sp>
      <p:pic>
        <p:nvPicPr>
          <p:cNvPr id="5" name="Picture 2" descr="Afbeelding met boom, hemel, buitenshuis, wolk&#10;&#10;Automatisch gegenereerde beschrijving">
            <a:extLst>
              <a:ext uri="{FF2B5EF4-FFF2-40B4-BE49-F238E27FC236}">
                <a16:creationId xmlns:a16="http://schemas.microsoft.com/office/drawing/2014/main" id="{D437CC3E-7D1B-D781-B973-175ADCCB4D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20" r="42870" b="-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89CCD0-95D7-B68B-F3B9-04AAA9154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1738365"/>
            <a:ext cx="6251110" cy="4452123"/>
          </a:xfrm>
        </p:spPr>
        <p:txBody>
          <a:bodyPr>
            <a:normAutofit/>
          </a:bodyPr>
          <a:lstStyle/>
          <a:p>
            <a:r>
              <a:rPr lang="nl-NL" sz="1600" dirty="0"/>
              <a:t>16</a:t>
            </a:r>
            <a:r>
              <a:rPr lang="nl-NL" sz="1600" baseline="30000" dirty="0"/>
              <a:t>de</a:t>
            </a:r>
            <a:r>
              <a:rPr lang="nl-NL" sz="1600" dirty="0"/>
              <a:t> editie</a:t>
            </a:r>
          </a:p>
          <a:p>
            <a:r>
              <a:rPr lang="nl-NL" sz="1600" dirty="0"/>
              <a:t>Kinderdorp Bemmel 2026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196 deelnemers 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 dirty="0">
                <a:sym typeface="Wingdings" panose="05000000000000000000" pitchFamily="2" charset="2"/>
              </a:rPr>
              <a:t> 40</a:t>
            </a:r>
            <a:r>
              <a:rPr lang="nl-NL" sz="1600" dirty="0"/>
              <a:t> deelnemers voor het avondprogramma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>
                <a:sym typeface="Wingdings" panose="05000000000000000000" pitchFamily="2" charset="2"/>
              </a:rPr>
              <a:t> </a:t>
            </a:r>
            <a:r>
              <a:rPr lang="nl-NL" sz="1600"/>
              <a:t>143 </a:t>
            </a:r>
            <a:r>
              <a:rPr lang="nl-NL" sz="1600" dirty="0"/>
              <a:t>vrijwilligers</a:t>
            </a:r>
          </a:p>
          <a:p>
            <a:pPr marL="0" indent="0">
              <a:buNone/>
            </a:pPr>
            <a:endParaRPr lang="nl-NL" sz="220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6BF72A9-A486-7407-CA59-7494A5770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762" y="1179848"/>
            <a:ext cx="3604572" cy="39627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92FEC71-98AF-05D0-3D37-13424F8B1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060" y="3428999"/>
            <a:ext cx="6138334" cy="346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37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74F6C1-A6AD-DEBA-FDC5-13C0EE0FC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4200" dirty="0"/>
              <a:t>Onze verwachtingen en toezeggingen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889F5C-ACEE-F61F-215B-DD6E78C61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 lnSpcReduction="10000"/>
          </a:bodyPr>
          <a:lstStyle/>
          <a:p>
            <a:r>
              <a:rPr lang="nl-NL" sz="1700" dirty="0"/>
              <a:t>Vrijwilligers met vaste taken</a:t>
            </a:r>
          </a:p>
          <a:p>
            <a:pPr marL="0" indent="0">
              <a:buNone/>
            </a:pPr>
            <a:r>
              <a:rPr lang="nl-NL" sz="1700" dirty="0"/>
              <a:t>    </a:t>
            </a:r>
            <a:r>
              <a:rPr lang="nl-NL" sz="1700" dirty="0">
                <a:sym typeface="Wingdings" panose="05000000000000000000" pitchFamily="2" charset="2"/>
              </a:rPr>
              <a:t> Vast aanspreekpunt is fijn </a:t>
            </a:r>
          </a:p>
          <a:p>
            <a:pPr marL="0" indent="0">
              <a:buNone/>
            </a:pPr>
            <a:r>
              <a:rPr lang="nl-NL" sz="1700" dirty="0">
                <a:sym typeface="Wingdings" panose="05000000000000000000" pitchFamily="2" charset="2"/>
              </a:rPr>
              <a:t>          voor deelnemers en het bestuur</a:t>
            </a:r>
          </a:p>
          <a:p>
            <a:pPr marL="0" indent="0">
              <a:buNone/>
            </a:pPr>
            <a:r>
              <a:rPr lang="nl-NL" sz="1700" dirty="0">
                <a:sym typeface="Wingdings" panose="05000000000000000000" pitchFamily="2" charset="2"/>
              </a:rPr>
              <a:t>     Betere samenwerking</a:t>
            </a:r>
          </a:p>
          <a:p>
            <a:pPr marL="0" indent="0">
              <a:buNone/>
            </a:pPr>
            <a:r>
              <a:rPr lang="nl-NL" sz="1700" dirty="0">
                <a:sym typeface="Wingdings" panose="05000000000000000000" pitchFamily="2" charset="2"/>
              </a:rPr>
              <a:t>     Slechts 1x instructies meegeven</a:t>
            </a:r>
          </a:p>
          <a:p>
            <a:pPr marL="0" indent="0">
              <a:buNone/>
            </a:pPr>
            <a:r>
              <a:rPr lang="nl-NL" sz="1700" dirty="0">
                <a:sym typeface="Wingdings" panose="05000000000000000000" pitchFamily="2" charset="2"/>
              </a:rPr>
              <a:t>     Begeleiding hut groepen</a:t>
            </a:r>
          </a:p>
          <a:p>
            <a:pPr marL="0" indent="0">
              <a:buNone/>
            </a:pPr>
            <a:r>
              <a:rPr lang="nl-NL" sz="1700" dirty="0">
                <a:sym typeface="Wingdings" panose="05000000000000000000" pitchFamily="2" charset="2"/>
              </a:rPr>
              <a:t>          (7-13 kinderen per hut),</a:t>
            </a:r>
          </a:p>
          <a:p>
            <a:pPr marL="0" indent="0">
              <a:buNone/>
            </a:pPr>
            <a:r>
              <a:rPr lang="nl-NL" sz="1700" dirty="0">
                <a:sym typeface="Wingdings" panose="05000000000000000000" pitchFamily="2" charset="2"/>
              </a:rPr>
              <a:t>          sfeerbewakers, bouwtoezicht,</a:t>
            </a:r>
          </a:p>
          <a:p>
            <a:pPr marL="0" indent="0">
              <a:buNone/>
            </a:pPr>
            <a:r>
              <a:rPr lang="nl-NL" sz="1700" dirty="0">
                <a:sym typeface="Wingdings" panose="05000000000000000000" pitchFamily="2" charset="2"/>
              </a:rPr>
              <a:t>          materiaal- en gereedschap </a:t>
            </a:r>
          </a:p>
          <a:p>
            <a:pPr marL="0" indent="0">
              <a:buNone/>
            </a:pPr>
            <a:r>
              <a:rPr lang="nl-NL" sz="1700" dirty="0">
                <a:sym typeface="Wingdings" panose="05000000000000000000" pitchFamily="2" charset="2"/>
              </a:rPr>
              <a:t>          beheer en EHBO</a:t>
            </a:r>
          </a:p>
          <a:p>
            <a:endParaRPr lang="nl-NL" sz="2000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9BBA07C2-B150-E8D5-32FD-42F68E41DB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9" r="2022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7831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79B9A8-0C03-7400-C6B5-D7165139F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4200" dirty="0"/>
              <a:t>Onze verwachtingen en toezeggingen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4D43BE-93E6-AEBB-4C3E-6C3D83E77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872898"/>
            <a:ext cx="4671623" cy="3659733"/>
          </a:xfrm>
        </p:spPr>
        <p:txBody>
          <a:bodyPr>
            <a:normAutofit/>
          </a:bodyPr>
          <a:lstStyle/>
          <a:p>
            <a:r>
              <a:rPr lang="nl-NL" sz="1600" dirty="0">
                <a:sym typeface="Wingdings" panose="05000000000000000000" pitchFamily="2" charset="2"/>
              </a:rPr>
              <a:t>Vrijwilligers met roulerende taken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  Catering:	Dagelijks limonade, koffie		en thee. In de ochtend		fruit en in de middag iets		lekkers voor de			deelnemers. Op			dinsdagavond avondeten		en op vrijdagmiddag lunchen.</a:t>
            </a:r>
          </a:p>
          <a:p>
            <a:pPr marL="0" indent="0">
              <a:buNone/>
            </a:pPr>
            <a:endParaRPr lang="nl-NL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 Programma specifieke activiteiten</a:t>
            </a:r>
          </a:p>
          <a:p>
            <a:pPr marL="0" indent="0">
              <a:buNone/>
            </a:pPr>
            <a:endParaRPr lang="nl-NL" sz="1000" dirty="0"/>
          </a:p>
        </p:txBody>
      </p:sp>
      <p:pic>
        <p:nvPicPr>
          <p:cNvPr id="5" name="Afbeelding 4" descr="Afbeelding met buitenshuis, kleding, schoeisel, boom&#10;&#10;Automatisch gegenereerde beschrijving">
            <a:extLst>
              <a:ext uri="{FF2B5EF4-FFF2-40B4-BE49-F238E27FC236}">
                <a16:creationId xmlns:a16="http://schemas.microsoft.com/office/drawing/2014/main" id="{2871CFAD-5319-E8F1-2A83-4E2D966605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6" r="2371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4053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531D6E-BF52-17FD-508A-B61D4B33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4200" dirty="0"/>
              <a:t>Onze verwachtingen en toezeggingen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2201A2-06C9-1506-1988-15D5F3926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39090"/>
            <a:ext cx="4762237" cy="3985101"/>
          </a:xfrm>
        </p:spPr>
        <p:txBody>
          <a:bodyPr>
            <a:noAutofit/>
          </a:bodyPr>
          <a:lstStyle/>
          <a:p>
            <a:r>
              <a:rPr lang="nl-NL" sz="1600" dirty="0"/>
              <a:t>Onze verwachtingen</a:t>
            </a:r>
          </a:p>
          <a:p>
            <a:pPr marL="0" indent="0">
              <a:buNone/>
            </a:pPr>
            <a:r>
              <a:rPr lang="nl-NL" sz="1600" dirty="0"/>
              <a:t> 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Medewerking, afspraken en aanwezigheid</a:t>
            </a:r>
          </a:p>
          <a:p>
            <a:pPr marL="0" indent="0">
              <a:buNone/>
            </a:pPr>
            <a:r>
              <a:rPr lang="nl-NL" sz="1600" dirty="0"/>
              <a:t> 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Per dag melden bij de tafel voor </a:t>
            </a:r>
          </a:p>
          <a:p>
            <a:pPr marL="0" indent="0">
              <a:buNone/>
            </a:pPr>
            <a:r>
              <a:rPr lang="nl-NL" sz="1600" dirty="0"/>
              <a:t>                aanwezigheid, uitleg taak en hesje</a:t>
            </a:r>
          </a:p>
          <a:p>
            <a:pPr marL="0" indent="0">
              <a:buNone/>
            </a:pPr>
            <a:r>
              <a:rPr lang="nl-NL" sz="1600" dirty="0"/>
              <a:t> 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Thuis lunchen (m.u.v. jeugdvrijwilligers)</a:t>
            </a:r>
          </a:p>
          <a:p>
            <a:pPr marL="0" indent="0">
              <a:buNone/>
            </a:pPr>
            <a:endParaRPr lang="nl-NL" sz="1600" dirty="0"/>
          </a:p>
          <a:p>
            <a:r>
              <a:rPr lang="nl-NL" sz="1600" dirty="0"/>
              <a:t>Onze toezeggingen</a:t>
            </a:r>
          </a:p>
          <a:p>
            <a:pPr marL="0" indent="0">
              <a:buNone/>
            </a:pPr>
            <a:r>
              <a:rPr lang="nl-NL" sz="1600" dirty="0"/>
              <a:t>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Programmaboekje (a</a:t>
            </a:r>
            <a:r>
              <a:rPr lang="nl-NL" sz="1600" dirty="0">
                <a:sym typeface="Wingdings" panose="05000000000000000000" pitchFamily="2" charset="2"/>
              </a:rPr>
              <a:t>lgemene informatie, 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         regelement, gedetailleerd programma </a:t>
            </a:r>
          </a:p>
          <a:p>
            <a:pPr marL="0" indent="0">
              <a:buNone/>
            </a:pPr>
            <a:r>
              <a:rPr lang="nl-NL" sz="1600">
                <a:sym typeface="Wingdings" panose="05000000000000000000" pitchFamily="2" charset="2"/>
              </a:rPr>
              <a:t>               en </a:t>
            </a:r>
            <a:r>
              <a:rPr lang="nl-NL" sz="1600" dirty="0">
                <a:sym typeface="Wingdings" panose="05000000000000000000" pitchFamily="2" charset="2"/>
              </a:rPr>
              <a:t>calamiteitenplan)</a:t>
            </a:r>
            <a:endParaRPr lang="nl-NL" sz="1600" dirty="0"/>
          </a:p>
          <a:p>
            <a:pPr marL="0" indent="0">
              <a:buNone/>
            </a:pPr>
            <a:r>
              <a:rPr lang="nl-NL" sz="1600" dirty="0"/>
              <a:t>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Er met elkaar een fantastisch </a:t>
            </a:r>
          </a:p>
          <a:p>
            <a:pPr marL="0" indent="0">
              <a:buNone/>
            </a:pPr>
            <a:r>
              <a:rPr lang="nl-NL" sz="1600" dirty="0"/>
              <a:t>              Kinderdorp Bemmel 2026 van maken! 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9D6C5554-9DAB-D448-7151-A1D01D25D2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40" r="1493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36389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5E016-57B5-65FE-C484-C916B2461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3AC78-6A27-3B75-3786-B6F84B97E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dirty="0"/>
              <a:t>Programma - Algemeen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9BB4E7F-1BD3-3193-5491-0C028E65B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63" y="2211762"/>
            <a:ext cx="3292125" cy="365792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6D49125-CED2-18AD-90D6-5222DDD34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3619895" cy="3320668"/>
          </a:xfrm>
        </p:spPr>
        <p:txBody>
          <a:bodyPr>
            <a:normAutofit/>
          </a:bodyPr>
          <a:lstStyle/>
          <a:p>
            <a:r>
              <a:rPr lang="nl-NL" sz="1600" dirty="0"/>
              <a:t>Gezamenlijke opening en            afsluiting in de evenemententent</a:t>
            </a:r>
          </a:p>
          <a:p>
            <a:r>
              <a:rPr lang="nl-NL" sz="1600" dirty="0"/>
              <a:t>Kom zo veel als mogelijk op de fiets!</a:t>
            </a:r>
          </a:p>
          <a:p>
            <a:pPr marL="0" indent="0">
              <a:buNone/>
            </a:pPr>
            <a:r>
              <a:rPr lang="nl-NL" sz="1600" dirty="0"/>
              <a:t>     </a:t>
            </a:r>
            <a:r>
              <a:rPr lang="nl-NL" sz="1600" dirty="0">
                <a:sym typeface="Wingdings" panose="05000000000000000000" pitchFamily="2" charset="2"/>
              </a:rPr>
              <a:t> Schoolplein </a:t>
            </a:r>
            <a:r>
              <a:rPr lang="nl-NL" sz="1600" dirty="0" err="1">
                <a:sym typeface="Wingdings" panose="05000000000000000000" pitchFamily="2" charset="2"/>
              </a:rPr>
              <a:t>ProCollege</a:t>
            </a:r>
            <a:r>
              <a:rPr lang="nl-NL" sz="1600" dirty="0">
                <a:sym typeface="Wingdings" panose="05000000000000000000" pitchFamily="2" charset="2"/>
              </a:rPr>
              <a:t> is 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     ingericht als fietsenstalling</a:t>
            </a:r>
          </a:p>
          <a:p>
            <a:pPr marL="0" indent="0">
              <a:buNone/>
            </a:pPr>
            <a:endParaRPr lang="nl-NL" sz="1600" dirty="0"/>
          </a:p>
          <a:p>
            <a:r>
              <a:rPr lang="nl-NL" sz="1600" dirty="0"/>
              <a:t>Centraal aanspreekpunt </a:t>
            </a:r>
          </a:p>
          <a:p>
            <a:pPr marL="0" indent="0">
              <a:buNone/>
            </a:pPr>
            <a:r>
              <a:rPr lang="nl-NL" sz="1600" dirty="0"/>
              <a:t>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Chrissy Menting (06-40777938)</a:t>
            </a:r>
          </a:p>
          <a:p>
            <a:endParaRPr lang="nl-NL" sz="2000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7F6721F-0632-1A5F-B6D7-0E7915D38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42" y="-1"/>
            <a:ext cx="7624922" cy="71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0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29FF3-C7E9-8A05-008A-A09B6B456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991F5D-C1CA-954E-1178-5C59646E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 dirty="0"/>
              <a:t>Programma - Dinsdag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E499381-17F2-D0A1-EF51-EEE1C71D0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671622" cy="3320668"/>
          </a:xfrm>
        </p:spPr>
        <p:txBody>
          <a:bodyPr>
            <a:noAutofit/>
          </a:bodyPr>
          <a:lstStyle/>
          <a:p>
            <a:r>
              <a:rPr lang="nl-NL" sz="1600" dirty="0"/>
              <a:t>Ochtendprogramma van 09:30uur tot 12:30uur</a:t>
            </a:r>
          </a:p>
          <a:p>
            <a:pPr marL="0" indent="0">
              <a:buNone/>
            </a:pPr>
            <a:r>
              <a:rPr lang="nl-NL" sz="1600" dirty="0"/>
              <a:t> 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Hutten bouwen (in thema HOLLAND) </a:t>
            </a:r>
          </a:p>
          <a:p>
            <a:pPr marL="0" indent="0">
              <a:buNone/>
            </a:pPr>
            <a:r>
              <a:rPr lang="nl-NL" sz="1600" dirty="0"/>
              <a:t>  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Uitdelen van de polsbandjes</a:t>
            </a:r>
          </a:p>
          <a:p>
            <a:endParaRPr lang="nl-NL" sz="1600" dirty="0"/>
          </a:p>
          <a:p>
            <a:r>
              <a:rPr lang="nl-NL" sz="1600" dirty="0"/>
              <a:t>Middagprogramma van 14:00uur tot 18:00uur</a:t>
            </a:r>
          </a:p>
          <a:p>
            <a:pPr marL="0" indent="0">
              <a:buNone/>
            </a:pPr>
            <a:r>
              <a:rPr lang="nl-NL" sz="1600" dirty="0"/>
              <a:t>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Hutten bouwen (in thema HOLLAND) </a:t>
            </a:r>
          </a:p>
          <a:p>
            <a:pPr marL="0" indent="0">
              <a:buNone/>
            </a:pPr>
            <a:r>
              <a:rPr lang="nl-NL" sz="1600" dirty="0"/>
              <a:t>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Knutselactiviteiten voor versieren hutten</a:t>
            </a:r>
          </a:p>
          <a:p>
            <a:pPr marL="0" indent="0">
              <a:buNone/>
            </a:pPr>
            <a:r>
              <a:rPr lang="nl-NL" sz="1600" dirty="0"/>
              <a:t>        </a:t>
            </a:r>
            <a:r>
              <a:rPr lang="nl-NL" sz="1600" dirty="0">
                <a:sym typeface="Wingdings" panose="05000000000000000000" pitchFamily="2" charset="2"/>
              </a:rPr>
              <a:t>  </a:t>
            </a:r>
            <a:r>
              <a:rPr lang="nl-NL" sz="1600" dirty="0"/>
              <a:t>Groepsfoto’s</a:t>
            </a:r>
          </a:p>
          <a:p>
            <a:pPr marL="0" indent="0">
              <a:buNone/>
            </a:pPr>
            <a:r>
              <a:rPr lang="nl-NL" sz="1600" dirty="0"/>
              <a:t>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Avondeten; friet, broodje rookworst en ijsje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3A63994-A966-4996-1256-3ECE8976E6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28" r="22249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6CFD865-0A93-4945-6C0A-078850BB6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59" y="2176511"/>
            <a:ext cx="3943900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1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B5DD2F-6ECB-45FB-81B6-0729D207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 dirty="0"/>
              <a:t>Programma - Dinsdag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7EE870-422F-7993-6CB1-CD756FF33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590681" cy="3320668"/>
          </a:xfrm>
        </p:spPr>
        <p:txBody>
          <a:bodyPr>
            <a:normAutofit/>
          </a:bodyPr>
          <a:lstStyle/>
          <a:p>
            <a:r>
              <a:rPr lang="nl-NL" sz="1600" dirty="0"/>
              <a:t>Avondprogramma van 19:30uur tot 23:30uur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  S</a:t>
            </a:r>
            <a:r>
              <a:rPr lang="nl-NL" sz="1600" dirty="0"/>
              <a:t>pannende avondtocht, film </a:t>
            </a:r>
          </a:p>
          <a:p>
            <a:pPr marL="0" indent="0">
              <a:buNone/>
            </a:pPr>
            <a:r>
              <a:rPr lang="nl-NL" sz="1600" dirty="0"/>
              <a:t>              kijken en een overnachting</a:t>
            </a:r>
          </a:p>
          <a:p>
            <a:endParaRPr lang="nl-NL" sz="1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5A0D692-72B0-D032-7335-9794A5E87D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28" r="22249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9289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1F5D5-7821-C39C-F706-B8F0893C3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FBE59D-7A66-2432-52CD-AA6C8A0F4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/>
              <a:t>Programma – Woensdag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3EEB89-B94D-2377-1E21-5146AB817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671622" cy="3320668"/>
          </a:xfrm>
        </p:spPr>
        <p:txBody>
          <a:bodyPr>
            <a:normAutofit/>
          </a:bodyPr>
          <a:lstStyle/>
          <a:p>
            <a:r>
              <a:rPr lang="nl-NL" sz="1600" dirty="0"/>
              <a:t>Ochtendprogramma van 09:30uur tot 12:30uur</a:t>
            </a:r>
          </a:p>
          <a:p>
            <a:pPr marL="0" indent="0">
              <a:buNone/>
            </a:pPr>
            <a:r>
              <a:rPr lang="nl-NL" sz="1600" dirty="0"/>
              <a:t>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Ontbijt voor de </a:t>
            </a:r>
            <a:r>
              <a:rPr lang="nl-NL" sz="1600" dirty="0" err="1"/>
              <a:t>overnachters</a:t>
            </a:r>
            <a:endParaRPr lang="nl-NL" sz="1600" dirty="0"/>
          </a:p>
          <a:p>
            <a:pPr marL="0" indent="0">
              <a:buNone/>
            </a:pPr>
            <a:r>
              <a:rPr lang="nl-NL" sz="1600" dirty="0"/>
              <a:t>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Hutten bouwen (in thema HOLLAND)</a:t>
            </a:r>
          </a:p>
          <a:p>
            <a:pPr marL="0" indent="0">
              <a:buNone/>
            </a:pPr>
            <a:r>
              <a:rPr lang="nl-NL" sz="1600" dirty="0"/>
              <a:t>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Knutselactiviteiten voor versieren hutten</a:t>
            </a:r>
          </a:p>
          <a:p>
            <a:endParaRPr lang="nl-NL" sz="10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1F13FF9-7060-409C-93EE-9784AC41C9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329" r="1025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159333A-E0FD-CC39-D22A-F83C75A8D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23846"/>
            <a:ext cx="3943900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96D04D-C608-01A9-3B5D-4FB1599DD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/>
              <a:t>Programma – Woensdag	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4F57A5-6B52-4AD7-6CD2-8434502E0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368602" cy="3320668"/>
          </a:xfrm>
        </p:spPr>
        <p:txBody>
          <a:bodyPr>
            <a:normAutofit/>
          </a:bodyPr>
          <a:lstStyle/>
          <a:p>
            <a:r>
              <a:rPr lang="nl-NL" sz="1600" dirty="0"/>
              <a:t>Middagprogramma van 14:00uur tot 17:00uur</a:t>
            </a:r>
          </a:p>
          <a:p>
            <a:pPr marL="0" indent="0">
              <a:buNone/>
            </a:pPr>
            <a:r>
              <a:rPr lang="nl-NL" sz="1600" dirty="0"/>
              <a:t>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Fancy Fair met springkussens,</a:t>
            </a:r>
          </a:p>
          <a:p>
            <a:pPr marL="0" indent="0">
              <a:buNone/>
            </a:pPr>
            <a:r>
              <a:rPr lang="nl-NL" sz="1600" dirty="0"/>
              <a:t>               speeltoestellen, schminken </a:t>
            </a:r>
          </a:p>
          <a:p>
            <a:pPr marL="0" indent="0">
              <a:buNone/>
            </a:pPr>
            <a:r>
              <a:rPr lang="nl-NL" sz="1600" dirty="0"/>
              <a:t>               en glittertattoos! </a:t>
            </a:r>
          </a:p>
          <a:p>
            <a:pPr marL="0" indent="0">
              <a:buNone/>
            </a:pPr>
            <a:r>
              <a:rPr lang="nl-NL" sz="1600" dirty="0"/>
              <a:t> 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Vanaf 15:00uur is iedereen welkom </a:t>
            </a:r>
          </a:p>
          <a:p>
            <a:pPr marL="0" indent="0">
              <a:buNone/>
            </a:pPr>
            <a:r>
              <a:rPr lang="nl-NL" sz="1600" dirty="0"/>
              <a:t> 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Verkoop van drinken en lekkers</a:t>
            </a:r>
          </a:p>
          <a:p>
            <a:pPr marL="0" indent="0">
              <a:buNone/>
            </a:pPr>
            <a:r>
              <a:rPr lang="nl-NL" sz="1600" dirty="0"/>
              <a:t>    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Loterij (0,50 per stuk) met </a:t>
            </a:r>
          </a:p>
          <a:p>
            <a:pPr marL="0" indent="0">
              <a:buNone/>
            </a:pPr>
            <a:r>
              <a:rPr lang="nl-NL" sz="1600" dirty="0"/>
              <a:t>                hoofdprijzen om 16:45uur</a:t>
            </a:r>
          </a:p>
          <a:p>
            <a:endParaRPr lang="nl-NL" sz="10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E3233FF-44DE-6804-2260-37DF57B411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329" r="1025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71954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1FA9C4-F14B-9F0A-6BB2-A70F61B65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/>
              <a:t>Programma - Donderdag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92C7E8-0BAF-1722-4163-5E6E312F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571017" cy="3320668"/>
          </a:xfrm>
        </p:spPr>
        <p:txBody>
          <a:bodyPr>
            <a:normAutofit/>
          </a:bodyPr>
          <a:lstStyle/>
          <a:p>
            <a:r>
              <a:rPr lang="nl-NL" sz="1600" dirty="0"/>
              <a:t>Ochtendprogramma van 09:30uur tot 12:30uur</a:t>
            </a:r>
          </a:p>
          <a:p>
            <a:r>
              <a:rPr lang="nl-NL" sz="1600" dirty="0"/>
              <a:t>Middagprogramma van 14:00uur tot 17:00uur</a:t>
            </a:r>
          </a:p>
          <a:p>
            <a:pPr marL="0" indent="0">
              <a:buNone/>
            </a:pPr>
            <a:endParaRPr lang="nl-NL" sz="1600" dirty="0"/>
          </a:p>
          <a:p>
            <a:r>
              <a:rPr lang="nl-NL" sz="1600" dirty="0"/>
              <a:t>Workshops</a:t>
            </a:r>
          </a:p>
          <a:p>
            <a:pPr marL="800100" lvl="1" indent="-342900">
              <a:buAutoNum type="arabicPeriod"/>
            </a:pPr>
            <a:r>
              <a:rPr lang="nl-NL" sz="1600" dirty="0"/>
              <a:t>Kaarsen maken</a:t>
            </a:r>
          </a:p>
          <a:p>
            <a:pPr marL="800100" lvl="1" indent="-342900">
              <a:buAutoNum type="arabicPeriod"/>
            </a:pPr>
            <a:r>
              <a:rPr lang="nl-NL" sz="1600" dirty="0"/>
              <a:t>Stroopwafel </a:t>
            </a:r>
            <a:r>
              <a:rPr lang="nl-NL" sz="1600" dirty="0" err="1"/>
              <a:t>cupcakes</a:t>
            </a:r>
            <a:r>
              <a:rPr lang="nl-NL" sz="1600" dirty="0"/>
              <a:t> maken</a:t>
            </a:r>
          </a:p>
          <a:p>
            <a:pPr marL="800100" lvl="1" indent="-342900">
              <a:buAutoNum type="arabicPeriod"/>
            </a:pPr>
            <a:r>
              <a:rPr lang="nl-NL" sz="1600" dirty="0"/>
              <a:t>Boerengolf</a:t>
            </a:r>
          </a:p>
          <a:p>
            <a:pPr marL="800100" lvl="1" indent="-342900">
              <a:buAutoNum type="arabicPeriod"/>
            </a:pPr>
            <a:r>
              <a:rPr lang="nl-NL" sz="1600" dirty="0"/>
              <a:t>Dansworkshop</a:t>
            </a:r>
          </a:p>
          <a:p>
            <a:pPr marL="800100" lvl="1" indent="-342900">
              <a:buAutoNum type="arabicPeriod"/>
            </a:pPr>
            <a:r>
              <a:rPr lang="nl-NL" sz="1600" dirty="0"/>
              <a:t>Drumworkshop</a:t>
            </a:r>
          </a:p>
          <a:p>
            <a:pPr marL="800100" lvl="1" indent="-342900">
              <a:buAutoNum type="arabicPeriod"/>
            </a:pPr>
            <a:r>
              <a:rPr lang="nl-NL" sz="1600"/>
              <a:t>Oudhollandse bingo</a:t>
            </a:r>
            <a:endParaRPr lang="nl-NL" sz="1600" dirty="0"/>
          </a:p>
          <a:p>
            <a:endParaRPr lang="nl-NL" sz="15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12CD7F-88DC-4E3D-97BB-794B97C9D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3" r="2" b="2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770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4EA1E-33AA-FBB0-B50C-1F5B5A80A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3DAE4D-532D-200C-BA6A-4CC70A35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 dirty="0"/>
              <a:t>Programma - Vrijdag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AB1A13-507E-74E6-4B3B-E6F8C1DB3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nl-NL" sz="1600" dirty="0"/>
              <a:t>Dagprogramma van 09:30uur tot 13:30uur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Spel in het centrum 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Bij DROOM! Ranja en wat lekkers  </a:t>
            </a:r>
          </a:p>
          <a:p>
            <a:pPr marL="0" indent="0">
              <a:buNone/>
            </a:pPr>
            <a:r>
              <a:rPr lang="nl-NL" sz="1600" dirty="0"/>
              <a:t>            voor de deelnemers en koffie en </a:t>
            </a:r>
          </a:p>
          <a:p>
            <a:pPr marL="0" indent="0">
              <a:buNone/>
            </a:pPr>
            <a:r>
              <a:rPr lang="nl-NL" sz="1600" dirty="0"/>
              <a:t>            thee voor de vrijwilligers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Lunchen op het terrein; </a:t>
            </a:r>
          </a:p>
          <a:p>
            <a:pPr marL="0" indent="0">
              <a:buNone/>
            </a:pPr>
            <a:r>
              <a:rPr lang="nl-NL" sz="1600" dirty="0"/>
              <a:t>            broodje knakworst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Demontage hutten en opruimen terrein</a:t>
            </a:r>
          </a:p>
          <a:p>
            <a:endParaRPr lang="nl-NL" sz="1000" dirty="0"/>
          </a:p>
          <a:p>
            <a:endParaRPr lang="nl-NL" sz="100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BFBDC86-0189-1C31-CE4F-C5E8770A6B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07" r="12339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8645599-5B69-7DB6-9C8E-61A15E0D6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60087"/>
            <a:ext cx="3696216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77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A2E54D-8445-DC14-2E19-6C12D020C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/>
              <a:t>Programma - Vrijdag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E12C380-20E1-43C2-7400-3B08B0D36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492359" cy="3320668"/>
          </a:xfrm>
        </p:spPr>
        <p:txBody>
          <a:bodyPr>
            <a:normAutofit/>
          </a:bodyPr>
          <a:lstStyle/>
          <a:p>
            <a:r>
              <a:rPr lang="nl-NL" sz="1600" dirty="0"/>
              <a:t>Avondprogramma van 18:30uur tot 22:00uur 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 dirty="0">
                <a:sym typeface="Wingdings" panose="05000000000000000000" pitchFamily="2" charset="2"/>
              </a:rPr>
              <a:t> </a:t>
            </a:r>
            <a:r>
              <a:rPr lang="nl-NL" sz="1600" dirty="0"/>
              <a:t>Start feestavond in de evenemententent</a:t>
            </a:r>
          </a:p>
          <a:p>
            <a:pPr marL="0" indent="0">
              <a:buNone/>
            </a:pPr>
            <a:r>
              <a:rPr lang="nl-NL" sz="1600" dirty="0"/>
              <a:t>      </a:t>
            </a:r>
            <a:r>
              <a:rPr lang="nl-NL" sz="1600" dirty="0">
                <a:sym typeface="Wingdings" panose="05000000000000000000" pitchFamily="2" charset="2"/>
              </a:rPr>
              <a:t> Optredens van de kinderen zelf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 Lokale invulling van de feestavond 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      (Marcel </a:t>
            </a:r>
            <a:r>
              <a:rPr lang="nl-NL" sz="1600" dirty="0" err="1">
                <a:sym typeface="Wingdings" panose="05000000000000000000" pitchFamily="2" charset="2"/>
              </a:rPr>
              <a:t>Leijser</a:t>
            </a:r>
            <a:r>
              <a:rPr lang="nl-NL" sz="1600" dirty="0">
                <a:sym typeface="Wingdings" panose="05000000000000000000" pitchFamily="2" charset="2"/>
              </a:rPr>
              <a:t>, </a:t>
            </a:r>
            <a:r>
              <a:rPr lang="nl-NL" sz="1600" dirty="0" err="1">
                <a:sym typeface="Wingdings" panose="05000000000000000000" pitchFamily="2" charset="2"/>
              </a:rPr>
              <a:t>DeurDweilers</a:t>
            </a:r>
            <a:r>
              <a:rPr lang="nl-NL" sz="1600" dirty="0">
                <a:sym typeface="Wingdings" panose="05000000000000000000" pitchFamily="2" charset="2"/>
              </a:rPr>
              <a:t>, 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       Zwieps, De Kooi, etc.)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 Prijsuitreiking mooiste hut en</a:t>
            </a:r>
          </a:p>
          <a:p>
            <a:pPr marL="0" indent="0">
              <a:buNone/>
            </a:pPr>
            <a:r>
              <a:rPr lang="nl-NL" sz="1600" dirty="0">
                <a:sym typeface="Wingdings" panose="05000000000000000000" pitchFamily="2" charset="2"/>
              </a:rPr>
              <a:t>            bouwtechnisch hoogstandje </a:t>
            </a:r>
            <a:endParaRPr lang="nl-NL" sz="1600" dirty="0"/>
          </a:p>
          <a:p>
            <a:endParaRPr lang="nl-NL" sz="100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94B1323-64F4-DCEF-EA04-15A90A5A11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07" r="12339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04890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5501DA-A6B5-0730-0C78-0FB40F7D8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Vragen?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88DD898-B9B7-BF77-1F0E-88B65AB85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35" r="62133"/>
          <a:stretch>
            <a:fillRect/>
          </a:stretch>
        </p:blipFill>
        <p:spPr>
          <a:xfrm>
            <a:off x="-104084" y="1566603"/>
            <a:ext cx="3540619" cy="526847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AAB3DBB-9B3D-7244-4E80-125EE841C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5" t="60135"/>
          <a:stretch>
            <a:fillRect/>
          </a:stretch>
        </p:blipFill>
        <p:spPr>
          <a:xfrm>
            <a:off x="8209503" y="1773506"/>
            <a:ext cx="4083533" cy="4917022"/>
          </a:xfrm>
          <a:prstGeom prst="rect">
            <a:avLst/>
          </a:prstGeom>
        </p:spPr>
      </p:pic>
      <p:pic>
        <p:nvPicPr>
          <p:cNvPr id="9" name="Picture 4" descr="Kinderdorp Bemmel">
            <a:hlinkClick r:id="rId4"/>
            <a:extLst>
              <a:ext uri="{FF2B5EF4-FFF2-40B4-BE49-F238E27FC236}">
                <a16:creationId xmlns:a16="http://schemas.microsoft.com/office/drawing/2014/main" id="{4CB03600-786F-507F-3900-8A1900A6A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069" y="2842789"/>
            <a:ext cx="5363609" cy="312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375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0F7C0B-C7DC-3982-0937-4D1A5FA77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000"/>
              <a:t>Inschrijving voorkeurstaken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1248C0-36C3-21F3-0D8A-6CF7D7531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nl-NL" sz="1600" dirty="0"/>
              <a:t>Indien gewenst opgeven voorkeurstaken</a:t>
            </a:r>
          </a:p>
          <a:p>
            <a:r>
              <a:rPr lang="nl-NL" sz="1600" dirty="0"/>
              <a:t>Per dag en per onderdeel</a:t>
            </a:r>
          </a:p>
          <a:p>
            <a:endParaRPr lang="nl-NL" sz="1600" dirty="0"/>
          </a:p>
          <a:p>
            <a:r>
              <a:rPr lang="nl-NL" sz="1600" dirty="0"/>
              <a:t>We doen ons best om alle wensen te honoreren; uiteindelijke indeling wordt aan het bestuur overgelaten</a:t>
            </a:r>
          </a:p>
          <a:p>
            <a:endParaRPr lang="nl-NL" sz="2200" dirty="0"/>
          </a:p>
        </p:txBody>
      </p:sp>
      <p:pic>
        <p:nvPicPr>
          <p:cNvPr id="5" name="Picture 3" descr="A group of people standing around a table&#10;&#10;AI-generated content may be incorrect.">
            <a:extLst>
              <a:ext uri="{FF2B5EF4-FFF2-40B4-BE49-F238E27FC236}">
                <a16:creationId xmlns:a16="http://schemas.microsoft.com/office/drawing/2014/main" id="{D2FBFAC6-BD81-C3BD-13E0-73D8DFA923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4" r="-1" b="634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840476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F7B431DE71354E874BD4F4FC47D18A" ma:contentTypeVersion="19" ma:contentTypeDescription="Een nieuw document maken." ma:contentTypeScope="" ma:versionID="3ad93a5eb4f515ceb4c11111fdc0a3fb">
  <xsd:schema xmlns:xsd="http://www.w3.org/2001/XMLSchema" xmlns:xs="http://www.w3.org/2001/XMLSchema" xmlns:p="http://schemas.microsoft.com/office/2006/metadata/properties" xmlns:ns2="78a55b95-5eaf-415b-a60f-60a6dfd50e2c" xmlns:ns3="ecda5ea9-3be5-4ec6-8d81-86e5096cab6b" targetNamespace="http://schemas.microsoft.com/office/2006/metadata/properties" ma:root="true" ma:fieldsID="1f506f1d71f2c7a9282ca88ad9a3abb5" ns2:_="" ns3:_="">
    <xsd:import namespace="78a55b95-5eaf-415b-a60f-60a6dfd50e2c"/>
    <xsd:import namespace="ecda5ea9-3be5-4ec6-8d81-86e5096cab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Editi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a55b95-5eaf-415b-a60f-60a6dfd50e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32e7ab02-f51a-4072-b1d7-5b10ec9f16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Editie" ma:index="21" nillable="true" ma:displayName="Editie" ma:decimals="0" ma:format="Dropdown" ma:indexed="true" ma:internalName="Editie" ma:percentage="FALSE">
      <xsd:simpleType>
        <xsd:restriction base="dms:Number">
          <xsd:maxInclusive value="2099"/>
          <xsd:minInclusive value="2010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da5ea9-3be5-4ec6-8d81-86e5096cab6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bba7a18f-8925-4f3c-b32b-4ad15cc313c5}" ma:internalName="TaxCatchAll" ma:showField="CatchAllData" ma:web="ecda5ea9-3be5-4ec6-8d81-86e5096cab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da5ea9-3be5-4ec6-8d81-86e5096cab6b" xsi:nil="true"/>
    <Editie xmlns="78a55b95-5eaf-415b-a60f-60a6dfd50e2c" xsi:nil="true"/>
    <lcf76f155ced4ddcb4097134ff3c332f xmlns="78a55b95-5eaf-415b-a60f-60a6dfd50e2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84DDDB-9DB4-4BBF-BD66-0C90A46F6C61}"/>
</file>

<file path=customXml/itemProps2.xml><?xml version="1.0" encoding="utf-8"?>
<ds:datastoreItem xmlns:ds="http://schemas.openxmlformats.org/officeDocument/2006/customXml" ds:itemID="{68586971-2B35-4525-96ED-76D56044A4A0}"/>
</file>

<file path=customXml/itemProps3.xml><?xml version="1.0" encoding="utf-8"?>
<ds:datastoreItem xmlns:ds="http://schemas.openxmlformats.org/officeDocument/2006/customXml" ds:itemID="{BC38C98F-C785-40A2-B154-4CC37DF5E24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Microsoft Office PowerPoint</Application>
  <PresentationFormat>Breedbeeld</PresentationFormat>
  <Paragraphs>128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4" baseType="lpstr">
      <vt:lpstr>72 Condensed</vt:lpstr>
      <vt:lpstr>Aptos</vt:lpstr>
      <vt:lpstr>Aptos Display</vt:lpstr>
      <vt:lpstr>Arial</vt:lpstr>
      <vt:lpstr>Wingdings</vt:lpstr>
      <vt:lpstr>Kantoorthema</vt:lpstr>
      <vt:lpstr>Kinderdorp Bemmel 2026 Vrijwilligersbijeenkomst</vt:lpstr>
      <vt:lpstr>Programma</vt:lpstr>
      <vt:lpstr>Doel van vandaag</vt:lpstr>
      <vt:lpstr>Voorstelrondje bestuur</vt:lpstr>
      <vt:lpstr>Onze geschiedenis</vt:lpstr>
      <vt:lpstr>Onze verwachtingen en toezeggingen</vt:lpstr>
      <vt:lpstr>Onze verwachtingen en toezeggingen</vt:lpstr>
      <vt:lpstr>Onze verwachtingen en toezeggingen</vt:lpstr>
      <vt:lpstr>Programma - Algemeen</vt:lpstr>
      <vt:lpstr>Programma - Dinsdag</vt:lpstr>
      <vt:lpstr>Programma - Dinsdag</vt:lpstr>
      <vt:lpstr>Programma – Woensdag </vt:lpstr>
      <vt:lpstr>Programma – Woensdag </vt:lpstr>
      <vt:lpstr>Programma - Donderdag</vt:lpstr>
      <vt:lpstr>Programma - Vrijdag</vt:lpstr>
      <vt:lpstr>Programma - Vrijdag</vt:lpstr>
      <vt:lpstr>Vragen?</vt:lpstr>
      <vt:lpstr>Inschrijving voorkeurstaken</vt:lpstr>
    </vt:vector>
  </TitlesOfParts>
  <Company>Vebego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Chrissy Menting</dc:creator>
  <cp:lastModifiedBy>Chrissy Menting</cp:lastModifiedBy>
  <cp:revision>1</cp:revision>
  <dcterms:created xsi:type="dcterms:W3CDTF">2026-10-02T14:58:17Z</dcterms:created>
  <dcterms:modified xsi:type="dcterms:W3CDTF">2026-10-08T18:30:48Z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7825b71-47c0-435a-9b2e-d0e73d785064_Enabled">
    <vt:lpwstr>true</vt:lpwstr>
  </property>
  <property fmtid="{D5CDD505-2E9C-101B-9397-08002B2CF9AE}" pid="3" name="MSIP_Label_37825b71-47c0-435a-9b2e-d0e73d785064_SetDate">
    <vt:lpwstr>2026-10-02T15:52:23Z</vt:lpwstr>
  </property>
  <property fmtid="{D5CDD505-2E9C-101B-9397-08002B2CF9AE}" pid="4" name="MSIP_Label_37825b71-47c0-435a-9b2e-d0e73d785064_Method">
    <vt:lpwstr>Standard</vt:lpwstr>
  </property>
  <property fmtid="{D5CDD505-2E9C-101B-9397-08002B2CF9AE}" pid="5" name="MSIP_Label_37825b71-47c0-435a-9b2e-d0e73d785064_Name">
    <vt:lpwstr>Internal</vt:lpwstr>
  </property>
  <property fmtid="{D5CDD505-2E9C-101B-9397-08002B2CF9AE}" pid="6" name="MSIP_Label_37825b71-47c0-435a-9b2e-d0e73d785064_SiteId">
    <vt:lpwstr>66f0a000-775c-40de-8eff-942c9ca690c8</vt:lpwstr>
  </property>
  <property fmtid="{D5CDD505-2E9C-101B-9397-08002B2CF9AE}" pid="7" name="MSIP_Label_37825b71-47c0-435a-9b2e-d0e73d785064_ActionId">
    <vt:lpwstr>654fdc1b-d257-4782-b2f0-65372ae4c67a</vt:lpwstr>
  </property>
  <property fmtid="{D5CDD505-2E9C-101B-9397-08002B2CF9AE}" pid="8" name="MSIP_Label_37825b71-47c0-435a-9b2e-d0e73d785064_ContentBits">
    <vt:lpwstr>0</vt:lpwstr>
  </property>
  <property fmtid="{D5CDD505-2E9C-101B-9397-08002B2CF9AE}" pid="9" name="MSIP_Label_37825b71-47c0-435a-9b2e-d0e73d785064_Tag">
    <vt:lpwstr>10, 3, 0, 1</vt:lpwstr>
  </property>
  <property fmtid="{D5CDD505-2E9C-101B-9397-08002B2CF9AE}" pid="10" name="ContentTypeId">
    <vt:lpwstr>0x01010067F7B431DE71354E874BD4F4FC47D18A</vt:lpwstr>
  </property>
</Properties>
</file>